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6" r:id="rId2"/>
  </p:sldIdLst>
  <p:sldSz cx="32399288" cy="43200638"/>
  <p:notesSz cx="6858000" cy="9144000"/>
  <p:defaultTextStyle>
    <a:defPPr>
      <a:defRPr lang="es-ES"/>
    </a:defPPr>
    <a:lvl1pPr marL="0" algn="l" defTabSz="3627582" rtl="0" eaLnBrk="1" latinLnBrk="0" hangingPunct="1">
      <a:defRPr sz="7139" kern="1200">
        <a:solidFill>
          <a:schemeClr val="tx1"/>
        </a:solidFill>
        <a:latin typeface="+mn-lt"/>
        <a:ea typeface="+mn-ea"/>
        <a:cs typeface="+mn-cs"/>
      </a:defRPr>
    </a:lvl1pPr>
    <a:lvl2pPr marL="1813791" algn="l" defTabSz="3627582" rtl="0" eaLnBrk="1" latinLnBrk="0" hangingPunct="1">
      <a:defRPr sz="7139" kern="1200">
        <a:solidFill>
          <a:schemeClr val="tx1"/>
        </a:solidFill>
        <a:latin typeface="+mn-lt"/>
        <a:ea typeface="+mn-ea"/>
        <a:cs typeface="+mn-cs"/>
      </a:defRPr>
    </a:lvl2pPr>
    <a:lvl3pPr marL="3627582" algn="l" defTabSz="3627582" rtl="0" eaLnBrk="1" latinLnBrk="0" hangingPunct="1">
      <a:defRPr sz="7139" kern="1200">
        <a:solidFill>
          <a:schemeClr val="tx1"/>
        </a:solidFill>
        <a:latin typeface="+mn-lt"/>
        <a:ea typeface="+mn-ea"/>
        <a:cs typeface="+mn-cs"/>
      </a:defRPr>
    </a:lvl3pPr>
    <a:lvl4pPr marL="5441373" algn="l" defTabSz="3627582" rtl="0" eaLnBrk="1" latinLnBrk="0" hangingPunct="1">
      <a:defRPr sz="7139" kern="1200">
        <a:solidFill>
          <a:schemeClr val="tx1"/>
        </a:solidFill>
        <a:latin typeface="+mn-lt"/>
        <a:ea typeface="+mn-ea"/>
        <a:cs typeface="+mn-cs"/>
      </a:defRPr>
    </a:lvl4pPr>
    <a:lvl5pPr marL="7255164" algn="l" defTabSz="3627582" rtl="0" eaLnBrk="1" latinLnBrk="0" hangingPunct="1">
      <a:defRPr sz="7139" kern="1200">
        <a:solidFill>
          <a:schemeClr val="tx1"/>
        </a:solidFill>
        <a:latin typeface="+mn-lt"/>
        <a:ea typeface="+mn-ea"/>
        <a:cs typeface="+mn-cs"/>
      </a:defRPr>
    </a:lvl5pPr>
    <a:lvl6pPr marL="9068955" algn="l" defTabSz="3627582" rtl="0" eaLnBrk="1" latinLnBrk="0" hangingPunct="1">
      <a:defRPr sz="7139" kern="1200">
        <a:solidFill>
          <a:schemeClr val="tx1"/>
        </a:solidFill>
        <a:latin typeface="+mn-lt"/>
        <a:ea typeface="+mn-ea"/>
        <a:cs typeface="+mn-cs"/>
      </a:defRPr>
    </a:lvl6pPr>
    <a:lvl7pPr marL="10882742" algn="l" defTabSz="3627582" rtl="0" eaLnBrk="1" latinLnBrk="0" hangingPunct="1">
      <a:defRPr sz="7139" kern="1200">
        <a:solidFill>
          <a:schemeClr val="tx1"/>
        </a:solidFill>
        <a:latin typeface="+mn-lt"/>
        <a:ea typeface="+mn-ea"/>
        <a:cs typeface="+mn-cs"/>
      </a:defRPr>
    </a:lvl7pPr>
    <a:lvl8pPr marL="12696533" algn="l" defTabSz="3627582" rtl="0" eaLnBrk="1" latinLnBrk="0" hangingPunct="1">
      <a:defRPr sz="7139" kern="1200">
        <a:solidFill>
          <a:schemeClr val="tx1"/>
        </a:solidFill>
        <a:latin typeface="+mn-lt"/>
        <a:ea typeface="+mn-ea"/>
        <a:cs typeface="+mn-cs"/>
      </a:defRPr>
    </a:lvl8pPr>
    <a:lvl9pPr marL="14510324" algn="l" defTabSz="3627582" rtl="0" eaLnBrk="1" latinLnBrk="0" hangingPunct="1">
      <a:defRPr sz="713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743"/>
    <p:restoredTop sz="94902" autoAdjust="0"/>
  </p:normalViewPr>
  <p:slideViewPr>
    <p:cSldViewPr snapToGrid="0" snapToObjects="1">
      <p:cViewPr>
        <p:scale>
          <a:sx n="37" d="100"/>
          <a:sy n="37" d="100"/>
        </p:scale>
        <p:origin x="446" y="-65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957992-BDD3-A741-955D-AD658B370AF7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C2E15E-3BE8-314B-B66C-EAACA816197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0017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27582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1pPr>
    <a:lvl2pPr marL="1813791" algn="l" defTabSz="3627582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2pPr>
    <a:lvl3pPr marL="3627582" algn="l" defTabSz="3627582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3pPr>
    <a:lvl4pPr marL="5441373" algn="l" defTabSz="3627582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4pPr>
    <a:lvl5pPr marL="7255164" algn="l" defTabSz="3627582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5pPr>
    <a:lvl6pPr marL="9068955" algn="l" defTabSz="3627582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6pPr>
    <a:lvl7pPr marL="10882742" algn="l" defTabSz="3627582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7pPr>
    <a:lvl8pPr marL="12696533" algn="l" defTabSz="3627582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8pPr>
    <a:lvl9pPr marL="14510324" algn="l" defTabSz="3627582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47" y="7070108"/>
            <a:ext cx="27539395" cy="15040222"/>
          </a:xfrm>
        </p:spPr>
        <p:txBody>
          <a:bodyPr anchor="b"/>
          <a:lstStyle>
            <a:lvl1pPr algn="ctr">
              <a:defRPr sz="21259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9911" y="22690338"/>
            <a:ext cx="24299466" cy="10430151"/>
          </a:xfrm>
        </p:spPr>
        <p:txBody>
          <a:bodyPr/>
          <a:lstStyle>
            <a:lvl1pPr marL="0" indent="0" algn="ctr">
              <a:buNone/>
              <a:defRPr sz="8504"/>
            </a:lvl1pPr>
            <a:lvl2pPr marL="1619951" indent="0" algn="ctr">
              <a:buNone/>
              <a:defRPr sz="7086"/>
            </a:lvl2pPr>
            <a:lvl3pPr marL="3239902" indent="0" algn="ctr">
              <a:buNone/>
              <a:defRPr sz="6378"/>
            </a:lvl3pPr>
            <a:lvl4pPr marL="4859853" indent="0" algn="ctr">
              <a:buNone/>
              <a:defRPr sz="5669"/>
            </a:lvl4pPr>
            <a:lvl5pPr marL="6479804" indent="0" algn="ctr">
              <a:buNone/>
              <a:defRPr sz="5669"/>
            </a:lvl5pPr>
            <a:lvl6pPr marL="8099755" indent="0" algn="ctr">
              <a:buNone/>
              <a:defRPr sz="5669"/>
            </a:lvl6pPr>
            <a:lvl7pPr marL="9719706" indent="0" algn="ctr">
              <a:buNone/>
              <a:defRPr sz="5669"/>
            </a:lvl7pPr>
            <a:lvl8pPr marL="11339657" indent="0" algn="ctr">
              <a:buNone/>
              <a:defRPr sz="5669"/>
            </a:lvl8pPr>
            <a:lvl9pPr marL="12959608" indent="0" algn="ctr">
              <a:buNone/>
              <a:defRPr sz="5669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380FA-E295-244B-99F9-B4451A0B4ABE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914C0-540B-644A-A31D-B3E303521EA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1596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380FA-E295-244B-99F9-B4451A0B4ABE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914C0-540B-644A-A31D-B3E303521EA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0644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0578" y="10770172"/>
            <a:ext cx="27944386" cy="17970262"/>
          </a:xfrm>
        </p:spPr>
        <p:txBody>
          <a:bodyPr anchor="b"/>
          <a:lstStyle>
            <a:lvl1pPr>
              <a:defRPr sz="21259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0578" y="28910440"/>
            <a:ext cx="27944386" cy="9450136"/>
          </a:xfrm>
        </p:spPr>
        <p:txBody>
          <a:bodyPr/>
          <a:lstStyle>
            <a:lvl1pPr marL="0" indent="0">
              <a:buNone/>
              <a:defRPr sz="8504">
                <a:solidFill>
                  <a:schemeClr val="tx1"/>
                </a:solidFill>
              </a:defRPr>
            </a:lvl1pPr>
            <a:lvl2pPr marL="1619951" indent="0">
              <a:buNone/>
              <a:defRPr sz="7086">
                <a:solidFill>
                  <a:schemeClr val="tx1">
                    <a:tint val="75000"/>
                  </a:schemeClr>
                </a:solidFill>
              </a:defRPr>
            </a:lvl2pPr>
            <a:lvl3pPr marL="3239902" indent="0">
              <a:buNone/>
              <a:defRPr sz="6378">
                <a:solidFill>
                  <a:schemeClr val="tx1">
                    <a:tint val="75000"/>
                  </a:schemeClr>
                </a:solidFill>
              </a:defRPr>
            </a:lvl3pPr>
            <a:lvl4pPr marL="4859853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4pPr>
            <a:lvl5pPr marL="6479804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5pPr>
            <a:lvl6pPr marL="8099755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6pPr>
            <a:lvl7pPr marL="9719706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7pPr>
            <a:lvl8pPr marL="11339657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8pPr>
            <a:lvl9pPr marL="12959608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380FA-E295-244B-99F9-B4451A0B4ABE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914C0-540B-644A-A31D-B3E303521EA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8222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27451" y="11500170"/>
            <a:ext cx="13769697" cy="27410408"/>
          </a:xfrm>
        </p:spPr>
        <p:txBody>
          <a:bodyPr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02140" y="11500170"/>
            <a:ext cx="13769697" cy="27410408"/>
          </a:xfrm>
        </p:spPr>
        <p:txBody>
          <a:bodyPr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380FA-E295-244B-99F9-B4451A0B4ABE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914C0-540B-644A-A31D-B3E303521EA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0793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300044"/>
            <a:ext cx="27944386" cy="835012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675" y="10590160"/>
            <a:ext cx="13706415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675" y="15780233"/>
            <a:ext cx="13706415" cy="23210346"/>
          </a:xfrm>
        </p:spPr>
        <p:txBody>
          <a:bodyPr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02142" y="10590160"/>
            <a:ext cx="13773917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02142" y="15780233"/>
            <a:ext cx="13773917" cy="23210346"/>
          </a:xfrm>
        </p:spPr>
        <p:txBody>
          <a:bodyPr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380FA-E295-244B-99F9-B4451A0B4ABE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914C0-540B-644A-A31D-B3E303521EA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6312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380FA-E295-244B-99F9-B4451A0B4ABE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914C0-540B-644A-A31D-B3E303521EA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570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380FA-E295-244B-99F9-B4451A0B4ABE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914C0-540B-644A-A31D-B3E303521EA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5804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73917" y="6220102"/>
            <a:ext cx="16402140" cy="30700453"/>
          </a:xfrm>
        </p:spPr>
        <p:txBody>
          <a:bodyPr/>
          <a:lstStyle>
            <a:lvl1pPr>
              <a:defRPr sz="11338"/>
            </a:lvl1pPr>
            <a:lvl2pPr>
              <a:defRPr sz="9921"/>
            </a:lvl2pPr>
            <a:lvl3pPr>
              <a:defRPr sz="8504"/>
            </a:lvl3pPr>
            <a:lvl4pPr>
              <a:defRPr sz="7086"/>
            </a:lvl4pPr>
            <a:lvl5pPr>
              <a:defRPr sz="7086"/>
            </a:lvl5pPr>
            <a:lvl6pPr>
              <a:defRPr sz="7086"/>
            </a:lvl6pPr>
            <a:lvl7pPr>
              <a:defRPr sz="7086"/>
            </a:lvl7pPr>
            <a:lvl8pPr>
              <a:defRPr sz="7086"/>
            </a:lvl8pPr>
            <a:lvl9pPr>
              <a:defRPr sz="7086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380FA-E295-244B-99F9-B4451A0B4ABE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914C0-540B-644A-A31D-B3E303521EA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1584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73917" y="6220102"/>
            <a:ext cx="16402140" cy="30700453"/>
          </a:xfrm>
        </p:spPr>
        <p:txBody>
          <a:bodyPr anchor="t"/>
          <a:lstStyle>
            <a:lvl1pPr marL="0" indent="0">
              <a:buNone/>
              <a:defRPr sz="11338"/>
            </a:lvl1pPr>
            <a:lvl2pPr marL="1619951" indent="0">
              <a:buNone/>
              <a:defRPr sz="9921"/>
            </a:lvl2pPr>
            <a:lvl3pPr marL="3239902" indent="0">
              <a:buNone/>
              <a:defRPr sz="8504"/>
            </a:lvl3pPr>
            <a:lvl4pPr marL="4859853" indent="0">
              <a:buNone/>
              <a:defRPr sz="7086"/>
            </a:lvl4pPr>
            <a:lvl5pPr marL="6479804" indent="0">
              <a:buNone/>
              <a:defRPr sz="7086"/>
            </a:lvl5pPr>
            <a:lvl6pPr marL="8099755" indent="0">
              <a:buNone/>
              <a:defRPr sz="7086"/>
            </a:lvl6pPr>
            <a:lvl7pPr marL="9719706" indent="0">
              <a:buNone/>
              <a:defRPr sz="7086"/>
            </a:lvl7pPr>
            <a:lvl8pPr marL="11339657" indent="0">
              <a:buNone/>
              <a:defRPr sz="7086"/>
            </a:lvl8pPr>
            <a:lvl9pPr marL="12959608" indent="0">
              <a:buNone/>
              <a:defRPr sz="7086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380FA-E295-244B-99F9-B4451A0B4ABE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914C0-540B-644A-A31D-B3E303521EA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4239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380FA-E295-244B-99F9-B4451A0B4ABE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914C0-540B-644A-A31D-B3E303521EA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1173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185742" y="2300034"/>
            <a:ext cx="6986096" cy="366105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27453" y="2300034"/>
            <a:ext cx="20553298" cy="36610544"/>
          </a:xfrm>
        </p:spPr>
        <p:txBody>
          <a:bodyPr vert="eaVert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380FA-E295-244B-99F9-B4451A0B4ABE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914C0-540B-644A-A31D-B3E303521EA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9856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380FA-E295-244B-99F9-B4451A0B4ABE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3914C0-540B-644A-A31D-B3E303521EA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775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239902" rtl="0" eaLnBrk="1" latinLnBrk="0" hangingPunct="1">
        <a:lnSpc>
          <a:spcPct val="90000"/>
        </a:lnSpc>
        <a:spcBef>
          <a:spcPct val="0"/>
        </a:spcBef>
        <a:buNone/>
        <a:defRPr sz="155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09976" indent="-809976" algn="l" defTabSz="3239902" rtl="0" eaLnBrk="1" latinLnBrk="0" hangingPunct="1">
        <a:lnSpc>
          <a:spcPct val="90000"/>
        </a:lnSpc>
        <a:spcBef>
          <a:spcPts val="3543"/>
        </a:spcBef>
        <a:buFont typeface="Arial" panose="020B0604020202020204" pitchFamily="34" charset="0"/>
        <a:buChar char="•"/>
        <a:defRPr sz="9921" kern="1200">
          <a:solidFill>
            <a:schemeClr val="tx1"/>
          </a:solidFill>
          <a:latin typeface="+mn-lt"/>
          <a:ea typeface="+mn-ea"/>
          <a:cs typeface="+mn-cs"/>
        </a:defRPr>
      </a:lvl1pPr>
      <a:lvl2pPr marL="2429927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049878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7086" kern="1200">
          <a:solidFill>
            <a:schemeClr val="tx1"/>
          </a:solidFill>
          <a:latin typeface="+mn-lt"/>
          <a:ea typeface="+mn-ea"/>
          <a:cs typeface="+mn-cs"/>
        </a:defRPr>
      </a:lvl3pPr>
      <a:lvl4pPr marL="5669829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7289780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909731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10529682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2149633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3769584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1pPr>
      <a:lvl2pPr marL="1619951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2pPr>
      <a:lvl3pPr marL="3239902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3pPr>
      <a:lvl4pPr marL="4859853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6479804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099755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9719706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1339657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2959608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A35C6D-985B-0E42-80A2-7081AAEB1F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37062" y="3954427"/>
            <a:ext cx="30929282" cy="2865201"/>
          </a:xfrm>
        </p:spPr>
        <p:txBody>
          <a:bodyPr>
            <a:normAutofit/>
          </a:bodyPr>
          <a:lstStyle/>
          <a:p>
            <a:r>
              <a:rPr lang="es-ES" sz="7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TÍTULO  Arial tamaño 72</a:t>
            </a:r>
            <a:br>
              <a:rPr lang="es-ES" sz="8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ES" sz="8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ítulo 1">
            <a:extLst>
              <a:ext uri="{FF2B5EF4-FFF2-40B4-BE49-F238E27FC236}">
                <a16:creationId xmlns:a16="http://schemas.microsoft.com/office/drawing/2014/main" id="{CA77DCF8-5FD8-0E44-8C52-5F8015037B50}"/>
              </a:ext>
            </a:extLst>
          </p:cNvPr>
          <p:cNvSpPr txBox="1">
            <a:spLocks/>
          </p:cNvSpPr>
          <p:nvPr/>
        </p:nvSpPr>
        <p:spPr>
          <a:xfrm>
            <a:off x="931157" y="7356622"/>
            <a:ext cx="30507808" cy="258008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323990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125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s-ES" sz="5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Autores: </a:t>
            </a:r>
            <a:r>
              <a:rPr lang="es-ES" sz="5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Escribir Arial tamaño 50</a:t>
            </a:r>
          </a:p>
          <a:p>
            <a:r>
              <a:rPr lang="es-ES" sz="5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Filiación de autores:  </a:t>
            </a:r>
          </a:p>
          <a:p>
            <a:r>
              <a:rPr lang="es-ES" sz="48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3AAEE334-3D9A-4B19-9863-1357C2B32D00}"/>
              </a:ext>
            </a:extLst>
          </p:cNvPr>
          <p:cNvSpPr txBox="1">
            <a:spLocks/>
          </p:cNvSpPr>
          <p:nvPr/>
        </p:nvSpPr>
        <p:spPr>
          <a:xfrm>
            <a:off x="931157" y="10613049"/>
            <a:ext cx="14653506" cy="1017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1080000" tIns="0" rIns="1080000" bIns="0" rtlCol="0" anchor="ctr" anchorCtr="0">
            <a:normAutofit fontScale="97500"/>
          </a:bodyPr>
          <a:lstStyle>
            <a:lvl1pPr algn="ctr" defTabSz="323990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125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ES" sz="5000" b="1" spc="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  <a:endParaRPr lang="es-ES_tradnl" sz="5000" b="1" spc="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D824338-11EE-5801-FD44-93F488CB0C46}"/>
              </a:ext>
            </a:extLst>
          </p:cNvPr>
          <p:cNvSpPr txBox="1"/>
          <p:nvPr/>
        </p:nvSpPr>
        <p:spPr>
          <a:xfrm>
            <a:off x="931157" y="11846817"/>
            <a:ext cx="1465350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4500" dirty="0">
                <a:latin typeface="Arial" panose="020B0604020202020204" pitchFamily="34" charset="0"/>
                <a:cs typeface="Arial" panose="020B0604020202020204" pitchFamily="34" charset="0"/>
              </a:rPr>
              <a:t>Escribir   Arial tamaño 45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98627C82-650B-E028-6DCB-7BD89E481B5B}"/>
              </a:ext>
            </a:extLst>
          </p:cNvPr>
          <p:cNvSpPr txBox="1">
            <a:spLocks/>
          </p:cNvSpPr>
          <p:nvPr/>
        </p:nvSpPr>
        <p:spPr>
          <a:xfrm>
            <a:off x="16776425" y="10629784"/>
            <a:ext cx="14595177" cy="1017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1080000" tIns="0" rIns="1080000" bIns="0" rtlCol="0" anchor="ctr" anchorCtr="0">
            <a:normAutofit fontScale="97500"/>
          </a:bodyPr>
          <a:lstStyle>
            <a:lvl1pPr algn="ctr" defTabSz="323990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125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ES" sz="5000" b="1" spc="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  <a:endParaRPr lang="es-ES_tradnl" sz="5000" b="1" spc="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3786958D-F138-7EBE-1F31-EB3037B910F7}"/>
              </a:ext>
            </a:extLst>
          </p:cNvPr>
          <p:cNvSpPr txBox="1">
            <a:spLocks/>
          </p:cNvSpPr>
          <p:nvPr/>
        </p:nvSpPr>
        <p:spPr>
          <a:xfrm>
            <a:off x="931157" y="16227126"/>
            <a:ext cx="30536972" cy="1017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1080000" tIns="0" rIns="1080000" bIns="0" rtlCol="0" anchor="ctr" anchorCtr="0">
            <a:normAutofit fontScale="97500"/>
          </a:bodyPr>
          <a:lstStyle>
            <a:lvl1pPr algn="ctr" defTabSz="323990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125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ES" sz="5000" b="1" spc="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METODOLOGÍA</a:t>
            </a:r>
            <a:endParaRPr lang="es-ES_tradnl" sz="5000" b="1" spc="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866CFF9E-1362-1C8B-E922-A8FD414649DA}"/>
              </a:ext>
            </a:extLst>
          </p:cNvPr>
          <p:cNvSpPr txBox="1"/>
          <p:nvPr/>
        </p:nvSpPr>
        <p:spPr>
          <a:xfrm>
            <a:off x="16872953" y="11844139"/>
            <a:ext cx="14595177" cy="779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ES" sz="45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Escribir Arial tamaño 45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ED2DB097-3605-9BBD-8075-952C5859EC99}"/>
              </a:ext>
            </a:extLst>
          </p:cNvPr>
          <p:cNvSpPr txBox="1"/>
          <p:nvPr/>
        </p:nvSpPr>
        <p:spPr>
          <a:xfrm>
            <a:off x="931157" y="17532828"/>
            <a:ext cx="3044044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4500" dirty="0">
                <a:latin typeface="Arial" panose="020B0604020202020204" pitchFamily="34" charset="0"/>
                <a:cs typeface="Arial" panose="020B0604020202020204" pitchFamily="34" charset="0"/>
              </a:rPr>
              <a:t>Escribir Arial tamaño 45</a:t>
            </a: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5EC794B0-721A-FF44-37BC-FEB2B4826D78}"/>
              </a:ext>
            </a:extLst>
          </p:cNvPr>
          <p:cNvSpPr txBox="1">
            <a:spLocks/>
          </p:cNvSpPr>
          <p:nvPr/>
        </p:nvSpPr>
        <p:spPr>
          <a:xfrm>
            <a:off x="931157" y="22539822"/>
            <a:ext cx="30536972" cy="1017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1080000" tIns="0" rIns="1080000" bIns="0" rtlCol="0" anchor="ctr" anchorCtr="0">
            <a:normAutofit fontScale="97500"/>
          </a:bodyPr>
          <a:lstStyle>
            <a:lvl1pPr algn="ctr" defTabSz="323990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125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ES" sz="5000" b="1" spc="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RESULTADOS</a:t>
            </a:r>
            <a:endParaRPr lang="es-ES_tradnl" sz="5000" b="1" spc="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B73D27E7-8901-01FB-FB3D-4500E914301F}"/>
              </a:ext>
            </a:extLst>
          </p:cNvPr>
          <p:cNvSpPr txBox="1"/>
          <p:nvPr/>
        </p:nvSpPr>
        <p:spPr>
          <a:xfrm>
            <a:off x="931157" y="23773590"/>
            <a:ext cx="3053697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4500" dirty="0">
                <a:latin typeface="Arial" panose="020B0604020202020204" pitchFamily="34" charset="0"/>
                <a:cs typeface="Arial" panose="020B0604020202020204" pitchFamily="34" charset="0"/>
              </a:rPr>
              <a:t>Escribir Arial tamaño 45</a:t>
            </a:r>
            <a:endParaRPr lang="es-ES" sz="4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ítulo 1">
            <a:extLst>
              <a:ext uri="{FF2B5EF4-FFF2-40B4-BE49-F238E27FC236}">
                <a16:creationId xmlns:a16="http://schemas.microsoft.com/office/drawing/2014/main" id="{A5560E9C-A3BB-B832-5F7B-231F7B1CEF8C}"/>
              </a:ext>
            </a:extLst>
          </p:cNvPr>
          <p:cNvSpPr txBox="1">
            <a:spLocks/>
          </p:cNvSpPr>
          <p:nvPr/>
        </p:nvSpPr>
        <p:spPr>
          <a:xfrm>
            <a:off x="931157" y="33739453"/>
            <a:ext cx="14653506" cy="1017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1080000" tIns="0" rIns="1080000" bIns="0" rtlCol="0" anchor="ctr" anchorCtr="0">
            <a:normAutofit fontScale="97500"/>
          </a:bodyPr>
          <a:lstStyle>
            <a:lvl1pPr algn="ctr" defTabSz="323990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125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ES" sz="5000" b="1" spc="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  <a:endParaRPr lang="es-ES_tradnl" sz="5000" b="1" spc="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B6CB62CD-811F-84A4-9E7B-49030C3B89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88874" y="814165"/>
            <a:ext cx="6210414" cy="2027890"/>
          </a:xfrm>
          <a:prstGeom prst="rect">
            <a:avLst/>
          </a:prstGeom>
        </p:spPr>
      </p:pic>
      <p:pic>
        <p:nvPicPr>
          <p:cNvPr id="22" name="Imagen 21" descr="Texto&#10;&#10;Descripción generada automáticamente con confianza media">
            <a:extLst>
              <a:ext uri="{FF2B5EF4-FFF2-40B4-BE49-F238E27FC236}">
                <a16:creationId xmlns:a16="http://schemas.microsoft.com/office/drawing/2014/main" id="{04EE1881-11F4-D3BE-FA8F-3E6CBEDC51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425" y="566828"/>
            <a:ext cx="6160063" cy="2199278"/>
          </a:xfrm>
          <a:prstGeom prst="rect">
            <a:avLst/>
          </a:prstGeom>
        </p:spPr>
      </p:pic>
      <p:sp>
        <p:nvSpPr>
          <p:cNvPr id="23" name="Título 1">
            <a:extLst>
              <a:ext uri="{FF2B5EF4-FFF2-40B4-BE49-F238E27FC236}">
                <a16:creationId xmlns:a16="http://schemas.microsoft.com/office/drawing/2014/main" id="{CFD4A24A-5BF3-97D3-4567-14F2BD7F5E83}"/>
              </a:ext>
            </a:extLst>
          </p:cNvPr>
          <p:cNvSpPr txBox="1">
            <a:spLocks/>
          </p:cNvSpPr>
          <p:nvPr/>
        </p:nvSpPr>
        <p:spPr>
          <a:xfrm>
            <a:off x="16940316" y="33739453"/>
            <a:ext cx="14498649" cy="1017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1080000" tIns="0" rIns="1080000" bIns="0" rtlCol="0" anchor="ctr" anchorCtr="0">
            <a:normAutofit fontScale="97500"/>
          </a:bodyPr>
          <a:lstStyle>
            <a:lvl1pPr algn="ctr" defTabSz="323990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125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ES" sz="5000" b="1" spc="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  <a:endParaRPr lang="es-ES_tradnl" sz="5000" b="1" spc="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F4B0046B-6668-6157-95FA-EE3FB77FF9AA}"/>
              </a:ext>
            </a:extLst>
          </p:cNvPr>
          <p:cNvSpPr txBox="1"/>
          <p:nvPr/>
        </p:nvSpPr>
        <p:spPr>
          <a:xfrm>
            <a:off x="937062" y="35451601"/>
            <a:ext cx="1465350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4500" dirty="0">
                <a:latin typeface="Arial" panose="020B0604020202020204" pitchFamily="34" charset="0"/>
                <a:cs typeface="Arial" panose="020B0604020202020204" pitchFamily="34" charset="0"/>
              </a:rPr>
              <a:t>Escribir Arial tamaño 45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2E031619-8EBB-5078-D52A-C3A52A69F15B}"/>
              </a:ext>
            </a:extLst>
          </p:cNvPr>
          <p:cNvSpPr txBox="1"/>
          <p:nvPr/>
        </p:nvSpPr>
        <p:spPr>
          <a:xfrm>
            <a:off x="16974553" y="35429828"/>
            <a:ext cx="1449864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4500" dirty="0">
                <a:latin typeface="Arial" panose="020B0604020202020204" pitchFamily="34" charset="0"/>
                <a:cs typeface="Arial" panose="020B0604020202020204" pitchFamily="34" charset="0"/>
              </a:rPr>
              <a:t>Escribir Arial tamaño 45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CF7CFEF4-1D66-60A8-A6B7-CC6E3F9D0A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37248" y="16150"/>
            <a:ext cx="9694830" cy="2865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37987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109</TotalTime>
  <Words>46</Words>
  <Application>Microsoft Office PowerPoint</Application>
  <PresentationFormat>Personalizado</PresentationFormat>
  <Paragraphs>16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de Office</vt:lpstr>
      <vt:lpstr>TÍTULO  Arial tamaño 72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DEL PÓSTER</dc:title>
  <dc:creator>Cesar Carrillo García</dc:creator>
  <cp:lastModifiedBy>Daniela Celia Montesdeoca Ramírez</cp:lastModifiedBy>
  <cp:revision>20</cp:revision>
  <dcterms:created xsi:type="dcterms:W3CDTF">2020-07-07T20:56:21Z</dcterms:created>
  <dcterms:modified xsi:type="dcterms:W3CDTF">2026-07-20T06:59:03Z</dcterms:modified>
</cp:coreProperties>
</file>