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69" r:id="rId4"/>
    <p:sldId id="264" r:id="rId5"/>
    <p:sldId id="265" r:id="rId6"/>
    <p:sldId id="266" r:id="rId7"/>
    <p:sldId id="267" r:id="rId8"/>
    <p:sldId id="268" r:id="rId9"/>
    <p:sldId id="272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FFF"/>
    <a:srgbClr val="F3FFFF"/>
    <a:srgbClr val="D1F0FF"/>
    <a:srgbClr val="DDF6FF"/>
    <a:srgbClr val="EBF8FF"/>
    <a:srgbClr val="E5F6FF"/>
    <a:srgbClr val="E1F5FF"/>
    <a:srgbClr val="006699"/>
    <a:srgbClr val="005986"/>
    <a:srgbClr val="B7B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6D1CB5-2E2A-1284-37A5-B45DD4DB6F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F9FE273-D199-C5E4-308E-501A6DA1E2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D776FE-1369-D34D-17F0-3C394E4E4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26640C-6A7A-6048-02FA-EF9E39325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8D41B8-7BEE-3EDB-73A1-BA97D424A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3525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11AD18-6DF9-A926-BB29-46B089471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0C2A84-FC75-5CEA-48B8-19FB6FA96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357D7B-C501-ABBC-F96E-FCD2942A2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F088BD-3C9F-B3B2-F59A-3A9A59D35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C6181D-FA01-22F9-960B-016C011E7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738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FEB62E-988E-0891-185E-CCF78B6EE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5F24A43-AD4C-B772-6C47-D0D11579E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3959AE-0F4D-EFEA-34E8-58040F038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197A1B-BDD0-DEC4-26A4-8062ABDDA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F7AE5B-82FB-DA0F-D1D5-5FC0A3189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085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E90EB3-944F-DA82-8009-0709762AA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45B2D8-3715-6280-D05B-353D983586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F11FDC-A713-9035-37D3-7F4AC3897A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02D7A98-89B3-16D9-70F5-C93AC34A8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F13AE4-C3E1-2795-A84E-4F154B9A5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F9AC27-7884-4C55-1BC3-6547BA1B5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957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A36E9A-4C78-C199-ACB4-8114915C6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49135C2-948F-54E8-080C-207208F45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9AFA5AE-AD6D-4120-D5F5-E157635122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FEA8725-D342-34FB-5B5C-9B419D243D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5316EDC-9B94-136D-4E27-12BE458505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724C1FB-816F-512F-D1B0-C728601BD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CE1E83F-5E50-C865-3D9F-A9E5D06C7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CC59310-AB10-1D6E-A395-457459256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983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D6B219-D445-1F48-9F26-C16053877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D4C4B06-FAE8-5469-BACF-AB75404A0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9560D0E-5720-B5F7-CD34-34E28682A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FF18AE6-82B2-D870-ED59-088CAC008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5966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F91F8DC-21F2-71A7-E253-5D13EF13C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29032FE-0530-BB87-ECB8-63C1E17A8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F641CF-E90A-C0A2-4DAC-9E4D9A9FD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7153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7823C3-9E05-2511-E767-2DEC4B5E7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7498F43-41A9-BD48-0A52-4638EDDD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DA3B92D-3354-983A-8E3F-A6AF88119A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01C56DB-0225-D430-250E-AE0330E6F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715644-5DB8-333D-BD91-E13791668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3371F9F-574B-E082-C592-E872A6A03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8381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47A6E5-9CBA-4C5C-D0F7-8B0F6062E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6682C40-8352-FE6A-1744-21E6F7E2F2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D606997-B652-226A-E2CF-FE46F1847D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5C0BBEB-54AE-7E7E-3993-3595F372F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8BC07B8-CE52-E1CD-249F-A0264A372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0F93C09-7CF9-FB19-4C19-F7EFAF75C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7494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78B89C-D902-B435-D038-013A9D51B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37E530B-161E-8CFD-93CB-AE38CFA664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6FC243-E6B1-24BA-4F2C-B79A429B6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ECD9CE-8320-16A0-C318-E7580BA74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D8264D-D3BC-B84E-4F0A-6F36218B5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2632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AA71160-FA8F-F568-7C3C-267AA63C18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51606E-187B-0B1A-A504-04CA9B382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B825F7-BF08-201A-5A90-B3E7D967A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DA165A-B245-06FD-4886-74C6715DC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D31817-36A4-AA56-B525-17F99DFFB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4593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4A5E882-9703-21C8-CE02-46B28E6BD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39992B-7137-C77E-3232-E6590EB2A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988321-03E2-B837-BCB7-05D480FA6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0B9DF4-9DE4-43FA-B7C1-8946EA40D674}" type="datetimeFigureOut">
              <a:rPr lang="es-ES" smtClean="0"/>
              <a:t>20/07/2026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03AB86-657E-6859-B48F-93C3A331B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5F4FCD-B180-7FDD-56E9-C34113B9B7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B265D-9344-4552-95ED-605419172F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4869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 Título">
            <a:extLst>
              <a:ext uri="{FF2B5EF4-FFF2-40B4-BE49-F238E27FC236}">
                <a16:creationId xmlns:a16="http://schemas.microsoft.com/office/drawing/2014/main" id="{E9CC51DE-C7FB-6D73-B9E5-D1BC811B8051}"/>
              </a:ext>
            </a:extLst>
          </p:cNvPr>
          <p:cNvSpPr txBox="1">
            <a:spLocks/>
          </p:cNvSpPr>
          <p:nvPr/>
        </p:nvSpPr>
        <p:spPr>
          <a:xfrm>
            <a:off x="1023580" y="2404146"/>
            <a:ext cx="10604311" cy="1470030"/>
          </a:xfrm>
          <a:prstGeom prst="rect">
            <a:avLst/>
          </a:prstGeom>
          <a:solidFill>
            <a:srgbClr val="D1F0FF">
              <a:alpha val="64706"/>
            </a:srgbClr>
          </a:solidFill>
          <a:ln w="25400">
            <a:noFill/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marL="0" marR="762000" indent="76200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marR="762000" lvl="0" indent="7620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cs typeface="Arial"/>
                <a:sym typeface="Arial"/>
              </a:rPr>
              <a:t>Título Arial Narrow tamaño 28</a:t>
            </a:r>
          </a:p>
        </p:txBody>
      </p:sp>
      <p:sp>
        <p:nvSpPr>
          <p:cNvPr id="12" name="2 Subtítulo">
            <a:extLst>
              <a:ext uri="{FF2B5EF4-FFF2-40B4-BE49-F238E27FC236}">
                <a16:creationId xmlns:a16="http://schemas.microsoft.com/office/drawing/2014/main" id="{ED4BD73F-F6CB-CC98-AEA1-03023AA3C8CF}"/>
              </a:ext>
            </a:extLst>
          </p:cNvPr>
          <p:cNvSpPr txBox="1">
            <a:spLocks/>
          </p:cNvSpPr>
          <p:nvPr/>
        </p:nvSpPr>
        <p:spPr>
          <a:xfrm>
            <a:off x="1023580" y="3913088"/>
            <a:ext cx="10604311" cy="767398"/>
          </a:xfrm>
          <a:prstGeom prst="rect">
            <a:avLst/>
          </a:prstGeom>
          <a:solidFill>
            <a:srgbClr val="005986">
              <a:alpha val="64706"/>
            </a:srgbClr>
          </a:solidFill>
          <a:ln w="25400">
            <a:noFill/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t">
            <a:normAutofit/>
          </a:bodyPr>
          <a:lstStyle>
            <a:lvl1pPr marL="0" marR="762000" indent="762000" algn="ctr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 b="0" i="0" u="none" strike="noStrike" cap="none" spc="0" baseline="0">
                <a:solidFill>
                  <a:srgbClr val="FFFFFF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5pPr>
            <a:lvl6pPr marL="2514600" marR="0" indent="-228600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2971800" marR="0" indent="-228600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428998" marR="0" indent="-228599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3886198" marR="0" indent="-228598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marR="762000" lvl="0" indent="76200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Avenir Book"/>
              </a:rPr>
              <a:t>Autores  Arial Narrow tamaño 24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B51DE71-4A82-DF2B-1584-67F2EC4DBD41}"/>
              </a:ext>
            </a:extLst>
          </p:cNvPr>
          <p:cNvSpPr txBox="1"/>
          <p:nvPr/>
        </p:nvSpPr>
        <p:spPr>
          <a:xfrm>
            <a:off x="1023580" y="4721022"/>
            <a:ext cx="10604311" cy="369332"/>
          </a:xfrm>
          <a:prstGeom prst="rect">
            <a:avLst/>
          </a:prstGeom>
          <a:solidFill>
            <a:srgbClr val="E5F6FF"/>
          </a:solidFill>
          <a:ln w="12700" cap="flat">
            <a:noFill/>
            <a:miter lim="400000"/>
          </a:ln>
          <a:effectLst/>
          <a:sp3d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Helvetica"/>
                <a:sym typeface="Helvetica"/>
              </a:rPr>
              <a:t>Filiación de los autores tamaño 18</a:t>
            </a:r>
          </a:p>
        </p:txBody>
      </p: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A3FB2086-0338-260C-D35A-52E2965278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643103"/>
              </p:ext>
            </p:extLst>
          </p:nvPr>
        </p:nvGraphicFramePr>
        <p:xfrm>
          <a:off x="9570265" y="207783"/>
          <a:ext cx="244446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4466">
                  <a:extLst>
                    <a:ext uri="{9D8B030D-6E8A-4147-A177-3AD203B41FA5}">
                      <a16:colId xmlns:a16="http://schemas.microsoft.com/office/drawing/2014/main" val="1260535368"/>
                    </a:ext>
                  </a:extLst>
                </a:gridCol>
              </a:tblGrid>
              <a:tr h="265422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rgbClr val="C00000"/>
                          </a:solidFill>
                        </a:rPr>
                        <a:t>Espacio destinado para el </a:t>
                      </a:r>
                    </a:p>
                    <a:p>
                      <a:r>
                        <a:rPr lang="es-ES" sz="1400" dirty="0">
                          <a:solidFill>
                            <a:srgbClr val="C00000"/>
                          </a:solidFill>
                        </a:rPr>
                        <a:t>logo institucional del participante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635980"/>
                  </a:ext>
                </a:extLst>
              </a:tr>
            </a:tbl>
          </a:graphicData>
        </a:graphic>
      </p:graphicFrame>
      <p:pic>
        <p:nvPicPr>
          <p:cNvPr id="9" name="Imagen 8" descr="Texto&#10;&#10;Descripción generada automáticamente con confianza media">
            <a:extLst>
              <a:ext uri="{FF2B5EF4-FFF2-40B4-BE49-F238E27FC236}">
                <a16:creationId xmlns:a16="http://schemas.microsoft.com/office/drawing/2014/main" id="{606A9523-D3F5-51D9-9695-59A165212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6" y="78800"/>
            <a:ext cx="3092213" cy="110398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A4454C0D-20F7-0B3F-32E4-B506275824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3227" y="78800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70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2D6E9E3-2708-15FA-DBE7-7E607C8FB11F}"/>
              </a:ext>
            </a:extLst>
          </p:cNvPr>
          <p:cNvSpPr txBox="1"/>
          <p:nvPr/>
        </p:nvSpPr>
        <p:spPr>
          <a:xfrm>
            <a:off x="390435" y="1750517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</a:p>
        </p:txBody>
      </p:sp>
      <p:sp>
        <p:nvSpPr>
          <p:cNvPr id="2" name="Rectángulo">
            <a:extLst>
              <a:ext uri="{FF2B5EF4-FFF2-40B4-BE49-F238E27FC236}">
                <a16:creationId xmlns:a16="http://schemas.microsoft.com/office/drawing/2014/main" id="{301962D2-A325-4893-8A26-9D9CFBFE1A4E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1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38740E05-9B54-DE0F-A51D-7099E63659D0}"/>
              </a:ext>
            </a:extLst>
          </p:cNvPr>
          <p:cNvSpPr txBox="1"/>
          <p:nvPr/>
        </p:nvSpPr>
        <p:spPr>
          <a:xfrm>
            <a:off x="1" y="-8019"/>
            <a:ext cx="836338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INTRODUCCIÓN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B6415A6-3C3C-41EE-1D43-A023C7F986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383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12E682BD-2FD2-84AC-E1DA-1BDB9A367C54}"/>
              </a:ext>
            </a:extLst>
          </p:cNvPr>
          <p:cNvSpPr txBox="1"/>
          <p:nvPr/>
        </p:nvSpPr>
        <p:spPr>
          <a:xfrm>
            <a:off x="0" y="-8019"/>
            <a:ext cx="1219200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OBJETIVOS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2D6E9E3-2708-15FA-DBE7-7E607C8FB11F}"/>
              </a:ext>
            </a:extLst>
          </p:cNvPr>
          <p:cNvSpPr txBox="1"/>
          <p:nvPr/>
        </p:nvSpPr>
        <p:spPr>
          <a:xfrm>
            <a:off x="390435" y="1750517"/>
            <a:ext cx="609845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</a:p>
        </p:txBody>
      </p:sp>
      <p:sp>
        <p:nvSpPr>
          <p:cNvPr id="2" name="Rectángulo">
            <a:extLst>
              <a:ext uri="{FF2B5EF4-FFF2-40B4-BE49-F238E27FC236}">
                <a16:creationId xmlns:a16="http://schemas.microsoft.com/office/drawing/2014/main" id="{A1DEFBEC-C81F-4CEC-6411-604CDD1403AC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2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8B39DB9-D216-8D62-97DB-ECCCA7731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04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12E682BD-2FD2-84AC-E1DA-1BDB9A367C54}"/>
              </a:ext>
            </a:extLst>
          </p:cNvPr>
          <p:cNvSpPr txBox="1"/>
          <p:nvPr/>
        </p:nvSpPr>
        <p:spPr>
          <a:xfrm>
            <a:off x="0" y="-8019"/>
            <a:ext cx="1219200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METODOLOGÍA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777E34C-F7EB-4875-336C-0F9C22A02E1C}"/>
              </a:ext>
            </a:extLst>
          </p:cNvPr>
          <p:cNvSpPr txBox="1"/>
          <p:nvPr/>
        </p:nvSpPr>
        <p:spPr>
          <a:xfrm>
            <a:off x="390435" y="1750517"/>
            <a:ext cx="9428814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A7A7A7">
                    <a:lumMod val="50000"/>
                  </a:srgbClr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PARTICIPANTES O UNIDADES DE ANÁLISIS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endParaRPr kumimoji="0" lang="es-ES" sz="2200" b="0" i="0" u="none" strike="noStrike" kern="0" cap="none" spc="0" normalizeH="0" baseline="0" noProof="0" dirty="0">
              <a:ln>
                <a:noFill/>
              </a:ln>
              <a:solidFill>
                <a:srgbClr val="A7A7A7">
                  <a:lumMod val="50000"/>
                </a:srgbClr>
              </a:solidFill>
              <a:effectLst/>
              <a:uLnTx/>
              <a:uFill>
                <a:solidFill>
                  <a:srgbClr val="000000"/>
                </a:solidFill>
              </a:uFill>
              <a:latin typeface="Arial Narrow" panose="020B0606020202030204" pitchFamily="34" charset="0"/>
              <a:cs typeface="Arial" panose="020B0604020202020204" pitchFamily="34" charset="0"/>
              <a:sym typeface="Book Antiqua"/>
            </a:endParaRP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A7A7A7">
                    <a:lumMod val="50000"/>
                  </a:srgbClr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VARIABLES E INSTRUMENTOS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Times New Roman" panose="02020603050405020304" pitchFamily="18" charset="0"/>
                <a:sym typeface="Book Antiqua"/>
              </a:rPr>
              <a:t>Texto. Fuente: Arial Narrow, tamaño: 24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endParaRPr kumimoji="0" lang="es-ES" sz="2200" b="0" i="0" u="none" strike="noStrike" kern="0" cap="none" spc="0" normalizeH="0" baseline="0" noProof="0" dirty="0">
              <a:ln>
                <a:noFill/>
              </a:ln>
              <a:solidFill>
                <a:srgbClr val="A7A7A7">
                  <a:lumMod val="50000"/>
                </a:srgbClr>
              </a:solidFill>
              <a:effectLst/>
              <a:uLnTx/>
              <a:uFill>
                <a:solidFill>
                  <a:srgbClr val="000000"/>
                </a:solidFill>
              </a:uFill>
              <a:latin typeface="Arial Narrow" panose="020B0606020202030204" pitchFamily="34" charset="0"/>
              <a:cs typeface="Arial" panose="020B0604020202020204" pitchFamily="34" charset="0"/>
              <a:sym typeface="Book Antiqua"/>
            </a:endParaRP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A7A7A7">
                    <a:lumMod val="50000"/>
                  </a:srgbClr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PROCEDIMIENTO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Times New Roman" panose="02020603050405020304" pitchFamily="18" charset="0"/>
                <a:sym typeface="Book Antiqua"/>
              </a:rPr>
              <a:t>Texto. Fuente: Arial Narrow, tamaño: 24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endParaRPr kumimoji="0" lang="es-ES" sz="2200" b="0" i="0" u="none" strike="noStrike" kern="0" cap="none" spc="0" normalizeH="0" baseline="0" noProof="0" dirty="0">
              <a:ln>
                <a:noFill/>
              </a:ln>
              <a:solidFill>
                <a:srgbClr val="A7A7A7">
                  <a:lumMod val="50000"/>
                </a:srgbClr>
              </a:solidFill>
              <a:effectLst/>
              <a:uLnTx/>
              <a:uFill>
                <a:solidFill>
                  <a:srgbClr val="000000"/>
                </a:solidFill>
              </a:uFill>
              <a:latin typeface="Arial Narrow" panose="020B0606020202030204" pitchFamily="34" charset="0"/>
              <a:cs typeface="Arial" panose="020B0604020202020204" pitchFamily="34" charset="0"/>
              <a:sym typeface="Book Antiqua"/>
            </a:endParaRP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A7A7A7">
                    <a:lumMod val="50000"/>
                  </a:srgbClr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ANÁLISIS DE DATOS</a:t>
            </a:r>
          </a:p>
          <a:p>
            <a:pPr marL="0" marR="40640" lvl="0" indent="0" algn="just" defTabSz="44958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  <a:endParaRPr kumimoji="0" lang="es-E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anose="020B0606020202030204" pitchFamily="34" charset="0"/>
              <a:cs typeface="Arial" panose="020B0604020202020204" pitchFamily="34" charset="0"/>
              <a:sym typeface="Book Antiqua"/>
            </a:endParaRPr>
          </a:p>
        </p:txBody>
      </p:sp>
      <p:sp>
        <p:nvSpPr>
          <p:cNvPr id="11" name="Rectángulo">
            <a:extLst>
              <a:ext uri="{FF2B5EF4-FFF2-40B4-BE49-F238E27FC236}">
                <a16:creationId xmlns:a16="http://schemas.microsoft.com/office/drawing/2014/main" id="{A6F3DD1D-7773-4549-CB91-7BB888675749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3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A8718C6-AB3F-E982-A529-BEA117B4B4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34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12E682BD-2FD2-84AC-E1DA-1BDB9A367C54}"/>
              </a:ext>
            </a:extLst>
          </p:cNvPr>
          <p:cNvSpPr txBox="1"/>
          <p:nvPr/>
        </p:nvSpPr>
        <p:spPr>
          <a:xfrm>
            <a:off x="0" y="-8019"/>
            <a:ext cx="1219200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RESULTADOS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F8C435C-0E6F-61DF-4EFB-235C999FF90E}"/>
              </a:ext>
            </a:extLst>
          </p:cNvPr>
          <p:cNvSpPr txBox="1"/>
          <p:nvPr/>
        </p:nvSpPr>
        <p:spPr>
          <a:xfrm>
            <a:off x="407963" y="1842869"/>
            <a:ext cx="7853288" cy="859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700"/>
              </a:spcBef>
              <a:buSzPct val="100000"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lang="es-ES" sz="2200" dirty="0">
                <a:latin typeface="Arial Narrow" panose="020B0606020202030204" pitchFamily="34" charset="0"/>
                <a:cs typeface="Arial" panose="020B0604020202020204" pitchFamily="34" charset="0"/>
              </a:rPr>
              <a:t>Tablas/Gráficos/Figuras con los resultados principales </a:t>
            </a:r>
          </a:p>
          <a:p>
            <a:pPr>
              <a:spcBef>
                <a:spcPts val="700"/>
              </a:spcBef>
              <a:buSzPct val="100000"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lang="es-ES" sz="2200" dirty="0">
                <a:latin typeface="Arial Narrow" panose="020B0606020202030204" pitchFamily="34" charset="0"/>
                <a:cs typeface="Arial" panose="020B0604020202020204" pitchFamily="34" charset="0"/>
              </a:rPr>
              <a:t>Texto. Fuente: Arial Narrow, tamaño: 24</a:t>
            </a:r>
          </a:p>
        </p:txBody>
      </p:sp>
      <p:sp>
        <p:nvSpPr>
          <p:cNvPr id="3" name="Rectángulo">
            <a:extLst>
              <a:ext uri="{FF2B5EF4-FFF2-40B4-BE49-F238E27FC236}">
                <a16:creationId xmlns:a16="http://schemas.microsoft.com/office/drawing/2014/main" id="{546E8472-4573-29A5-A09F-4AAEB2C87B36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4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07125C5-1EE7-AC8D-2055-B57ADDE52B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91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12E682BD-2FD2-84AC-E1DA-1BDB9A367C54}"/>
              </a:ext>
            </a:extLst>
          </p:cNvPr>
          <p:cNvSpPr txBox="1"/>
          <p:nvPr/>
        </p:nvSpPr>
        <p:spPr>
          <a:xfrm>
            <a:off x="0" y="-8019"/>
            <a:ext cx="1219200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DISCUSIÓN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F667D34-A64B-E55A-430B-4A729FB2154A}"/>
              </a:ext>
            </a:extLst>
          </p:cNvPr>
          <p:cNvSpPr txBox="1"/>
          <p:nvPr/>
        </p:nvSpPr>
        <p:spPr>
          <a:xfrm>
            <a:off x="407963" y="1842869"/>
            <a:ext cx="60983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</a:p>
        </p:txBody>
      </p:sp>
      <p:sp>
        <p:nvSpPr>
          <p:cNvPr id="7" name="Rectángulo">
            <a:extLst>
              <a:ext uri="{FF2B5EF4-FFF2-40B4-BE49-F238E27FC236}">
                <a16:creationId xmlns:a16="http://schemas.microsoft.com/office/drawing/2014/main" id="{66B9608F-AB3C-FD9B-9FB8-82EB593CA162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5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3E9F770-C09B-84F4-5E57-DEF1D34CC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351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12E682BD-2FD2-84AC-E1DA-1BDB9A367C54}"/>
              </a:ext>
            </a:extLst>
          </p:cNvPr>
          <p:cNvSpPr txBox="1"/>
          <p:nvPr/>
        </p:nvSpPr>
        <p:spPr>
          <a:xfrm>
            <a:off x="0" y="-8019"/>
            <a:ext cx="1219200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CONCLUSIONES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F667D34-A64B-E55A-430B-4A729FB2154A}"/>
              </a:ext>
            </a:extLst>
          </p:cNvPr>
          <p:cNvSpPr txBox="1"/>
          <p:nvPr/>
        </p:nvSpPr>
        <p:spPr>
          <a:xfrm>
            <a:off x="407963" y="1842869"/>
            <a:ext cx="60983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</a:p>
        </p:txBody>
      </p:sp>
      <p:sp>
        <p:nvSpPr>
          <p:cNvPr id="2" name="Rectángulo">
            <a:extLst>
              <a:ext uri="{FF2B5EF4-FFF2-40B4-BE49-F238E27FC236}">
                <a16:creationId xmlns:a16="http://schemas.microsoft.com/office/drawing/2014/main" id="{F19A9B48-BD0E-BB52-BECD-388F7044187C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6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4797C95-D9D8-96F5-78C6-4B2826EB0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14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12E682BD-2FD2-84AC-E1DA-1BDB9A367C54}"/>
              </a:ext>
            </a:extLst>
          </p:cNvPr>
          <p:cNvSpPr txBox="1"/>
          <p:nvPr/>
        </p:nvSpPr>
        <p:spPr>
          <a:xfrm>
            <a:off x="0" y="-8019"/>
            <a:ext cx="12192000" cy="1291459"/>
          </a:xfrm>
          <a:prstGeom prst="rect">
            <a:avLst/>
          </a:prstGeom>
          <a:solidFill>
            <a:srgbClr val="E5F6FF">
              <a:alpha val="64706"/>
            </a:srgbClr>
          </a:solid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 indent="508000" defTabSz="4572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s-ES" sz="2800" b="1" dirty="0">
                <a:solidFill>
                  <a:srgbClr val="002060"/>
                </a:solidFill>
                <a:latin typeface="Arial Narrow" panose="020B0606020202030204" pitchFamily="34" charset="0"/>
              </a:rPr>
              <a:t>REFERENCIAS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F667D34-A64B-E55A-430B-4A729FB2154A}"/>
              </a:ext>
            </a:extLst>
          </p:cNvPr>
          <p:cNvSpPr txBox="1"/>
          <p:nvPr/>
        </p:nvSpPr>
        <p:spPr>
          <a:xfrm>
            <a:off x="407963" y="1842869"/>
            <a:ext cx="609834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 sz="2200">
                <a:solidFill>
                  <a:srgbClr val="000000"/>
                </a:solidFill>
                <a:latin typeface="Book Antiqua"/>
                <a:ea typeface="Book Antiqua"/>
                <a:cs typeface="Book Antiqua"/>
                <a:sym typeface="Book Antiqua"/>
              </a:defRPr>
            </a:pPr>
            <a:r>
              <a:rPr kumimoji="0" lang="es-E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Book Antiqua"/>
              </a:rPr>
              <a:t>Texto. Fuente: Arial Narrow, tamaño: 24</a:t>
            </a:r>
          </a:p>
        </p:txBody>
      </p:sp>
      <p:sp>
        <p:nvSpPr>
          <p:cNvPr id="2" name="Rectángulo">
            <a:extLst>
              <a:ext uri="{FF2B5EF4-FFF2-40B4-BE49-F238E27FC236}">
                <a16:creationId xmlns:a16="http://schemas.microsoft.com/office/drawing/2014/main" id="{72FF7CE0-061A-411C-9E44-AC4F26D64674}"/>
              </a:ext>
            </a:extLst>
          </p:cNvPr>
          <p:cNvSpPr/>
          <p:nvPr/>
        </p:nvSpPr>
        <p:spPr>
          <a:xfrm>
            <a:off x="0" y="6427112"/>
            <a:ext cx="627797" cy="430888"/>
          </a:xfrm>
          <a:prstGeom prst="rect">
            <a:avLst/>
          </a:prstGeom>
          <a:solidFill>
            <a:srgbClr val="FFA10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584200" hangingPunct="0">
              <a:defRPr sz="2200" b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ES" sz="1200" kern="0" dirty="0">
                <a:solidFill>
                  <a:srgbClr val="FFFFFF"/>
                </a:solidFill>
                <a:latin typeface="Arial Narrow" panose="020B0606020202030204" pitchFamily="34" charset="0"/>
                <a:ea typeface="Helvetica Neue Medium"/>
                <a:cs typeface="Helvetica Neue Medium"/>
                <a:sym typeface="Helvetica Neue Medium"/>
              </a:rPr>
              <a:t>7</a:t>
            </a:r>
            <a:endParaRPr sz="1200" kern="0" dirty="0">
              <a:solidFill>
                <a:srgbClr val="FFFFFF"/>
              </a:solidFill>
              <a:latin typeface="Arial Narrow" panose="020B0606020202030204" pitchFamily="34" charset="0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8896464-E06E-5668-163B-37D21A42E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976" y="1976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77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 Título">
            <a:extLst>
              <a:ext uri="{FF2B5EF4-FFF2-40B4-BE49-F238E27FC236}">
                <a16:creationId xmlns:a16="http://schemas.microsoft.com/office/drawing/2014/main" id="{E9CC51DE-C7FB-6D73-B9E5-D1BC811B8051}"/>
              </a:ext>
            </a:extLst>
          </p:cNvPr>
          <p:cNvSpPr txBox="1">
            <a:spLocks/>
          </p:cNvSpPr>
          <p:nvPr/>
        </p:nvSpPr>
        <p:spPr>
          <a:xfrm>
            <a:off x="1023580" y="2404146"/>
            <a:ext cx="10604311" cy="1470030"/>
          </a:xfrm>
          <a:prstGeom prst="rect">
            <a:avLst/>
          </a:prstGeom>
          <a:solidFill>
            <a:srgbClr val="D1F0FF">
              <a:alpha val="64706"/>
            </a:srgbClr>
          </a:solidFill>
          <a:ln w="25400">
            <a:noFill/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marL="0" marR="762000" indent="762000" algn="ctr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5pPr>
            <a:lvl6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 i="0" u="none" strike="noStrike" cap="all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marR="762000" lvl="0" indent="7620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cs typeface="Arial"/>
                <a:sym typeface="Arial"/>
              </a:rPr>
              <a:t>Título Arial Narrow tamaño 28</a:t>
            </a:r>
          </a:p>
        </p:txBody>
      </p:sp>
      <p:sp>
        <p:nvSpPr>
          <p:cNvPr id="12" name="2 Subtítulo">
            <a:extLst>
              <a:ext uri="{FF2B5EF4-FFF2-40B4-BE49-F238E27FC236}">
                <a16:creationId xmlns:a16="http://schemas.microsoft.com/office/drawing/2014/main" id="{ED4BD73F-F6CB-CC98-AEA1-03023AA3C8CF}"/>
              </a:ext>
            </a:extLst>
          </p:cNvPr>
          <p:cNvSpPr txBox="1">
            <a:spLocks/>
          </p:cNvSpPr>
          <p:nvPr/>
        </p:nvSpPr>
        <p:spPr>
          <a:xfrm>
            <a:off x="1023580" y="3913088"/>
            <a:ext cx="10604311" cy="767398"/>
          </a:xfrm>
          <a:prstGeom prst="rect">
            <a:avLst/>
          </a:prstGeom>
          <a:solidFill>
            <a:srgbClr val="005986">
              <a:alpha val="64706"/>
            </a:srgbClr>
          </a:solidFill>
          <a:ln w="25400">
            <a:noFill/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t">
            <a:normAutofit/>
          </a:bodyPr>
          <a:lstStyle>
            <a:lvl1pPr marL="0" marR="762000" indent="762000" algn="ctr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 b="0" i="0" u="none" strike="noStrike" cap="none" spc="0" baseline="0">
                <a:solidFill>
                  <a:srgbClr val="FFFFFF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1pPr>
            <a:lvl2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2pPr>
            <a:lvl3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3pPr>
            <a:lvl4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4pPr>
            <a:lvl5pPr marL="0" marR="0" indent="0" algn="ctr" defTabSz="914400" rtl="0" latinLnBrk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solidFill>
                  <a:srgbClr val="888888"/>
                </a:solidFill>
                <a:uFillTx/>
                <a:latin typeface="Arial Narrow" panose="020B0604020202020204" pitchFamily="34" charset="0"/>
                <a:ea typeface="+mn-ea"/>
                <a:cs typeface="Arial Narrow" panose="020B0604020202020204" pitchFamily="34" charset="0"/>
                <a:sym typeface="Calibri"/>
              </a:defRPr>
            </a:lvl5pPr>
            <a:lvl6pPr marL="2514600" marR="0" indent="-228600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6pPr>
            <a:lvl7pPr marL="2971800" marR="0" indent="-228600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7pPr>
            <a:lvl8pPr marL="3428998" marR="0" indent="-228599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8pPr>
            <a:lvl9pPr marL="3886198" marR="0" indent="-228598" algn="l" defTabSz="914400" rtl="0" latinLnBrk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Pct val="100000"/>
              <a:buFontTx/>
              <a:buChar char="•"/>
              <a:tabLst/>
              <a:defRPr sz="2000" b="0" i="0" u="none" strike="noStrike" cap="none" spc="0" baseline="0">
                <a:solidFill>
                  <a:srgbClr val="888888"/>
                </a:solidFill>
                <a:uFillTx/>
                <a:latin typeface="+mn-lt"/>
                <a:ea typeface="+mn-ea"/>
                <a:cs typeface="+mn-cs"/>
                <a:sym typeface="Calibri"/>
              </a:defRPr>
            </a:lvl9pPr>
          </a:lstStyle>
          <a:p>
            <a:pPr marL="0" marR="762000" lvl="0" indent="76200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  <a:sym typeface="Avenir Book"/>
              </a:rPr>
              <a:t>Autores  Arial Narrow tamaño 24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B51DE71-4A82-DF2B-1584-67F2EC4DBD41}"/>
              </a:ext>
            </a:extLst>
          </p:cNvPr>
          <p:cNvSpPr txBox="1"/>
          <p:nvPr/>
        </p:nvSpPr>
        <p:spPr>
          <a:xfrm>
            <a:off x="1023580" y="4721022"/>
            <a:ext cx="10604311" cy="369332"/>
          </a:xfrm>
          <a:prstGeom prst="rect">
            <a:avLst/>
          </a:prstGeom>
          <a:solidFill>
            <a:srgbClr val="E5F6FF"/>
          </a:solidFill>
          <a:ln w="12700" cap="flat">
            <a:noFill/>
            <a:miter lim="400000"/>
          </a:ln>
          <a:effectLst/>
          <a:sp3d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Helvetica"/>
                <a:sym typeface="Helvetica"/>
              </a:rPr>
              <a:t>Filiación de los autores tamaño 18</a:t>
            </a:r>
          </a:p>
        </p:txBody>
      </p:sp>
      <p:graphicFrame>
        <p:nvGraphicFramePr>
          <p:cNvPr id="5" name="Tabla 5">
            <a:extLst>
              <a:ext uri="{FF2B5EF4-FFF2-40B4-BE49-F238E27FC236}">
                <a16:creationId xmlns:a16="http://schemas.microsoft.com/office/drawing/2014/main" id="{A3FB2086-0338-260C-D35A-52E2965278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943409"/>
              </p:ext>
            </p:extLst>
          </p:nvPr>
        </p:nvGraphicFramePr>
        <p:xfrm>
          <a:off x="9638296" y="460598"/>
          <a:ext cx="244446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4466">
                  <a:extLst>
                    <a:ext uri="{9D8B030D-6E8A-4147-A177-3AD203B41FA5}">
                      <a16:colId xmlns:a16="http://schemas.microsoft.com/office/drawing/2014/main" val="1260535368"/>
                    </a:ext>
                  </a:extLst>
                </a:gridCol>
              </a:tblGrid>
              <a:tr h="265422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rgbClr val="C00000"/>
                          </a:solidFill>
                        </a:rPr>
                        <a:t>Espacio destinado para el </a:t>
                      </a:r>
                    </a:p>
                    <a:p>
                      <a:r>
                        <a:rPr lang="es-ES" sz="1400" dirty="0">
                          <a:solidFill>
                            <a:srgbClr val="C00000"/>
                          </a:solidFill>
                        </a:rPr>
                        <a:t>logo institucional del participante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635980"/>
                  </a:ext>
                </a:extLst>
              </a:tr>
            </a:tbl>
          </a:graphicData>
        </a:graphic>
      </p:graphicFrame>
      <p:pic>
        <p:nvPicPr>
          <p:cNvPr id="9" name="Imagen 8" descr="Texto&#10;&#10;Descripción generada automáticamente con confianza media">
            <a:extLst>
              <a:ext uri="{FF2B5EF4-FFF2-40B4-BE49-F238E27FC236}">
                <a16:creationId xmlns:a16="http://schemas.microsoft.com/office/drawing/2014/main" id="{606A9523-D3F5-51D9-9695-59A165212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38" y="88130"/>
            <a:ext cx="3092213" cy="1103988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6D10F28-D1A8-018C-6F60-043932182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3227" y="78800"/>
            <a:ext cx="4336023" cy="128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4045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183</Words>
  <Application>Microsoft Office PowerPoint</Application>
  <PresentationFormat>Panorámica</PresentationFormat>
  <Paragraphs>42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Daniela Celia Montesdeoca Ramírez</dc:creator>
  <cp:lastModifiedBy>Daniela Celia Montesdeoca Ramírez</cp:lastModifiedBy>
  <cp:revision>19</cp:revision>
  <dcterms:created xsi:type="dcterms:W3CDTF">2023-03-04T18:06:41Z</dcterms:created>
  <dcterms:modified xsi:type="dcterms:W3CDTF">2026-07-20T06:58:18Z</dcterms:modified>
</cp:coreProperties>
</file>